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61" r:id="rId5"/>
    <p:sldId id="262" r:id="rId6"/>
    <p:sldId id="263" r:id="rId7"/>
    <p:sldId id="264" r:id="rId8"/>
    <p:sldId id="265" r:id="rId9"/>
    <p:sldId id="257" r:id="rId10"/>
    <p:sldId id="266" r:id="rId11"/>
    <p:sldId id="267" r:id="rId12"/>
    <p:sldId id="268" r:id="rId13"/>
    <p:sldId id="258"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2624059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1544425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306061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4172842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182968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FC8BC96-0B75-4527-B46A-2998FC7C70D7}" type="datetimeFigureOut">
              <a:rPr lang="nl-NL" smtClean="0"/>
              <a:t>11-4-2019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138288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FC8BC96-0B75-4527-B46A-2998FC7C70D7}" type="datetimeFigureOut">
              <a:rPr lang="nl-NL" smtClean="0"/>
              <a:t>11-4-2019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286553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FC8BC96-0B75-4527-B46A-2998FC7C70D7}" type="datetimeFigureOut">
              <a:rPr lang="nl-NL" smtClean="0"/>
              <a:t>11-4-2019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74362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FC8BC96-0B75-4527-B46A-2998FC7C70D7}" type="datetimeFigureOut">
              <a:rPr lang="nl-NL" smtClean="0"/>
              <a:t>11-4-2019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3528595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FC8BC96-0B75-4527-B46A-2998FC7C70D7}" type="datetimeFigureOut">
              <a:rPr lang="nl-NL" smtClean="0"/>
              <a:t>11-4-2019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3840912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FC8BC96-0B75-4527-B46A-2998FC7C70D7}" type="datetimeFigureOut">
              <a:rPr lang="nl-NL" smtClean="0"/>
              <a:t>11-4-2019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B5C1D5-CC50-48FC-B5EB-8628C167E397}" type="slidenum">
              <a:rPr lang="nl-NL" smtClean="0"/>
              <a:t>‹nr.›</a:t>
            </a:fld>
            <a:endParaRPr lang="nl-NL"/>
          </a:p>
        </p:txBody>
      </p:sp>
    </p:spTree>
    <p:extLst>
      <p:ext uri="{BB962C8B-B14F-4D97-AF65-F5344CB8AC3E}">
        <p14:creationId xmlns:p14="http://schemas.microsoft.com/office/powerpoint/2010/main" val="582268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8BC96-0B75-4527-B46A-2998FC7C70D7}" type="datetimeFigureOut">
              <a:rPr lang="nl-NL" smtClean="0"/>
              <a:t>11-4-2019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5C1D5-CC50-48FC-B5EB-8628C167E397}" type="slidenum">
              <a:rPr lang="nl-NL" smtClean="0"/>
              <a:t>‹nr.›</a:t>
            </a:fld>
            <a:endParaRPr lang="nl-NL"/>
          </a:p>
        </p:txBody>
      </p:sp>
    </p:spTree>
    <p:extLst>
      <p:ext uri="{BB962C8B-B14F-4D97-AF65-F5344CB8AC3E}">
        <p14:creationId xmlns:p14="http://schemas.microsoft.com/office/powerpoint/2010/main" val="780914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vtwonen.nl/tuinieren/tuinvideo/tuin-bemest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Bemesten van planten</a:t>
            </a:r>
            <a:endParaRPr lang="nl-NL" dirty="0"/>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1515801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a:bodyPr>
          <a:lstStyle/>
          <a:p>
            <a:r>
              <a:rPr lang="nl-NL" dirty="0" smtClean="0"/>
              <a:t>Op elke meststofverpakking staan deze letters met daarachter het percentage van de voedingstof. NPK 12-10-18 is bijvoorbeeld een universele meststof. </a:t>
            </a:r>
          </a:p>
          <a:p>
            <a:endParaRPr lang="nl-NL" dirty="0" smtClean="0"/>
          </a:p>
          <a:p>
            <a:r>
              <a:rPr lang="nl-NL" dirty="0" smtClean="0"/>
              <a:t>Voor ieder soort andere meststof.</a:t>
            </a:r>
            <a:endParaRPr lang="nl-NL" dirty="0"/>
          </a:p>
        </p:txBody>
      </p:sp>
    </p:spTree>
    <p:extLst>
      <p:ext uri="{BB962C8B-B14F-4D97-AF65-F5344CB8AC3E}">
        <p14:creationId xmlns:p14="http://schemas.microsoft.com/office/powerpoint/2010/main" val="38834653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Hoofd- en spoorelementen</a:t>
            </a:r>
            <a:endParaRPr lang="nl-NL" dirty="0"/>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smtClean="0"/>
              <a:t>Hoofdelementen </a:t>
            </a:r>
            <a:r>
              <a:rPr lang="nl-NL" dirty="0"/>
              <a:t>(macro-elementen) heeft een plant veel nodig om te kunnen groeien en de spoorelementen (micro-elementen) in mindere mate. De hoofdelementen zijn:</a:t>
            </a:r>
          </a:p>
          <a:p>
            <a:endParaRPr lang="nl-NL" dirty="0"/>
          </a:p>
          <a:p>
            <a:r>
              <a:rPr lang="nl-NL" dirty="0"/>
              <a:t>Stikstof</a:t>
            </a:r>
          </a:p>
          <a:p>
            <a:r>
              <a:rPr lang="nl-NL" dirty="0"/>
              <a:t>Fosfor</a:t>
            </a:r>
          </a:p>
          <a:p>
            <a:r>
              <a:rPr lang="nl-NL" dirty="0"/>
              <a:t>Kalium</a:t>
            </a:r>
          </a:p>
          <a:p>
            <a:r>
              <a:rPr lang="nl-NL" dirty="0"/>
              <a:t>Calcium</a:t>
            </a:r>
          </a:p>
          <a:p>
            <a:r>
              <a:rPr lang="nl-NL" dirty="0" smtClean="0"/>
              <a:t>Magnesium</a:t>
            </a:r>
            <a:endParaRPr lang="nl-NL" dirty="0"/>
          </a:p>
          <a:p>
            <a:endParaRPr lang="nl-NL" dirty="0"/>
          </a:p>
        </p:txBody>
      </p:sp>
    </p:spTree>
    <p:extLst>
      <p:ext uri="{BB962C8B-B14F-4D97-AF65-F5344CB8AC3E}">
        <p14:creationId xmlns:p14="http://schemas.microsoft.com/office/powerpoint/2010/main" val="3465597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fontScale="92500" lnSpcReduction="10000"/>
          </a:bodyPr>
          <a:lstStyle/>
          <a:p>
            <a:r>
              <a:rPr lang="nl-NL" dirty="0" smtClean="0"/>
              <a:t>Spoorelementen: de vitaminen en mineralen </a:t>
            </a:r>
            <a:r>
              <a:rPr lang="nl-NL" dirty="0" err="1" smtClean="0"/>
              <a:t>vd</a:t>
            </a:r>
            <a:r>
              <a:rPr lang="nl-NL" dirty="0" smtClean="0"/>
              <a:t> plant</a:t>
            </a:r>
          </a:p>
          <a:p>
            <a:endParaRPr lang="nl-NL" dirty="0" smtClean="0"/>
          </a:p>
          <a:p>
            <a:r>
              <a:rPr lang="nl-NL" dirty="0" err="1" smtClean="0"/>
              <a:t>Ijzer</a:t>
            </a:r>
            <a:r>
              <a:rPr lang="nl-NL" dirty="0" smtClean="0"/>
              <a:t> (Fe) </a:t>
            </a:r>
          </a:p>
          <a:p>
            <a:r>
              <a:rPr lang="nl-NL" dirty="0" smtClean="0"/>
              <a:t>Mangaan (Mn), </a:t>
            </a:r>
          </a:p>
          <a:p>
            <a:r>
              <a:rPr lang="nl-NL" dirty="0" smtClean="0"/>
              <a:t>Borium(B) </a:t>
            </a:r>
          </a:p>
          <a:p>
            <a:r>
              <a:rPr lang="nl-NL" dirty="0" smtClean="0"/>
              <a:t>zink (Zn)</a:t>
            </a:r>
          </a:p>
          <a:p>
            <a:r>
              <a:rPr lang="nl-NL" dirty="0" smtClean="0"/>
              <a:t>koper (Cu)</a:t>
            </a:r>
            <a:endParaRPr lang="nl-NL" dirty="0"/>
          </a:p>
          <a:p>
            <a:r>
              <a:rPr lang="nl-NL" dirty="0" smtClean="0"/>
              <a:t>Molybdeen (Mo)</a:t>
            </a:r>
          </a:p>
          <a:p>
            <a:endParaRPr lang="nl-NL" dirty="0"/>
          </a:p>
          <a:p>
            <a:endParaRPr lang="nl-NL" dirty="0"/>
          </a:p>
        </p:txBody>
      </p:sp>
    </p:spTree>
    <p:extLst>
      <p:ext uri="{BB962C8B-B14F-4D97-AF65-F5344CB8AC3E}">
        <p14:creationId xmlns:p14="http://schemas.microsoft.com/office/powerpoint/2010/main" val="1694692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hlinkClick r:id="rId2"/>
              </a:rPr>
              <a:t>https://www.vtwonen.nl/tuinieren/tuinvideo/tuin-bemesten/</a:t>
            </a:r>
            <a:endParaRPr lang="nl-NL" dirty="0"/>
          </a:p>
        </p:txBody>
      </p:sp>
    </p:spTree>
    <p:extLst>
      <p:ext uri="{BB962C8B-B14F-4D97-AF65-F5344CB8AC3E}">
        <p14:creationId xmlns:p14="http://schemas.microsoft.com/office/powerpoint/2010/main" val="2919547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bemesten?</a:t>
            </a:r>
            <a:endParaRPr lang="nl-NL" dirty="0"/>
          </a:p>
        </p:txBody>
      </p:sp>
      <p:sp>
        <p:nvSpPr>
          <p:cNvPr id="3" name="Tijdelijke aanduiding voor inhoud 2"/>
          <p:cNvSpPr>
            <a:spLocks noGrp="1"/>
          </p:cNvSpPr>
          <p:nvPr>
            <p:ph idx="1"/>
          </p:nvPr>
        </p:nvSpPr>
        <p:spPr/>
        <p:txBody>
          <a:bodyPr/>
          <a:lstStyle/>
          <a:p>
            <a:pPr>
              <a:lnSpc>
                <a:spcPct val="200000"/>
              </a:lnSpc>
            </a:pPr>
            <a:r>
              <a:rPr lang="nl-NL" dirty="0" smtClean="0"/>
              <a:t>Zorgen dat de grond arm wordt?</a:t>
            </a:r>
          </a:p>
          <a:p>
            <a:pPr>
              <a:lnSpc>
                <a:spcPct val="200000"/>
              </a:lnSpc>
            </a:pPr>
            <a:r>
              <a:rPr lang="nl-NL" dirty="0" smtClean="0"/>
              <a:t>Minder ziektegevoelig</a:t>
            </a:r>
          </a:p>
          <a:p>
            <a:pPr>
              <a:lnSpc>
                <a:spcPct val="200000"/>
              </a:lnSpc>
            </a:pPr>
            <a:r>
              <a:rPr lang="nl-NL" dirty="0" smtClean="0"/>
              <a:t>Meer groei en bloei en versterking van de plant</a:t>
            </a:r>
          </a:p>
        </p:txBody>
      </p:sp>
    </p:spTree>
    <p:extLst>
      <p:ext uri="{BB962C8B-B14F-4D97-AF65-F5344CB8AC3E}">
        <p14:creationId xmlns:p14="http://schemas.microsoft.com/office/powerpoint/2010/main" val="389404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Wanneer bemesten?</a:t>
            </a:r>
            <a:endParaRPr lang="nl-NL" dirty="0"/>
          </a:p>
        </p:txBody>
      </p:sp>
      <p:sp>
        <p:nvSpPr>
          <p:cNvPr id="3" name="Tijdelijke aanduiding voor inhoud 2"/>
          <p:cNvSpPr>
            <a:spLocks noGrp="1"/>
          </p:cNvSpPr>
          <p:nvPr>
            <p:ph idx="1"/>
          </p:nvPr>
        </p:nvSpPr>
        <p:spPr/>
        <p:txBody>
          <a:bodyPr/>
          <a:lstStyle/>
          <a:p>
            <a:r>
              <a:rPr lang="nl-NL" dirty="0" smtClean="0"/>
              <a:t>Voorjaar </a:t>
            </a:r>
            <a:r>
              <a:rPr lang="nl-NL" dirty="0" smtClean="0">
                <a:sym typeface="Wingdings" pitchFamily="2" charset="2"/>
              </a:rPr>
              <a:t> voordat de planten weer gaan uitlopen</a:t>
            </a:r>
          </a:p>
          <a:p>
            <a:endParaRPr lang="nl-NL" dirty="0" smtClean="0">
              <a:sym typeface="Wingdings" pitchFamily="2" charset="2"/>
            </a:endParaRPr>
          </a:p>
          <a:p>
            <a:r>
              <a:rPr lang="nl-NL" dirty="0" smtClean="0">
                <a:sym typeface="Wingdings" pitchFamily="2" charset="2"/>
              </a:rPr>
              <a:t>In de zomer vertraagt de groei zodat het in de herfst/winter stilvalt en de plant in rust komt.</a:t>
            </a:r>
          </a:p>
          <a:p>
            <a:endParaRPr lang="nl-NL" dirty="0">
              <a:sym typeface="Wingdings" pitchFamily="2" charset="2"/>
            </a:endParaRPr>
          </a:p>
          <a:p>
            <a:r>
              <a:rPr lang="nl-NL" dirty="0" smtClean="0">
                <a:sym typeface="Wingdings" pitchFamily="2" charset="2"/>
              </a:rPr>
              <a:t>Er zijn een paar uitzonderingen….</a:t>
            </a:r>
            <a:endParaRPr lang="nl-NL" dirty="0"/>
          </a:p>
        </p:txBody>
      </p:sp>
    </p:spTree>
    <p:extLst>
      <p:ext uri="{BB962C8B-B14F-4D97-AF65-F5344CB8AC3E}">
        <p14:creationId xmlns:p14="http://schemas.microsoft.com/office/powerpoint/2010/main" val="213597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fontScale="85000" lnSpcReduction="20000"/>
          </a:bodyPr>
          <a:lstStyle/>
          <a:p>
            <a:r>
              <a:rPr lang="nl-NL" dirty="0" smtClean="0"/>
              <a:t>Een gazon bemesten kun je het best het hele jaar doen met een stevige hoeveelheid in het voorjaar. Doe een onderhoudsbemesting in de zomer en een speciale bemesting in het najaar om het gras af te harden voor de winter zonder dat het een groei-impuls krijgt.</a:t>
            </a:r>
          </a:p>
          <a:p>
            <a:endParaRPr lang="nl-NL" dirty="0" smtClean="0"/>
          </a:p>
          <a:p>
            <a:r>
              <a:rPr lang="nl-NL" dirty="0"/>
              <a:t>B</a:t>
            </a:r>
            <a:r>
              <a:rPr lang="nl-NL" dirty="0" smtClean="0"/>
              <a:t>uxus, hagen en bloeiende planten kunnen best nog wel een tweede bemesting gebruiken in het begin van de zomer.</a:t>
            </a:r>
          </a:p>
          <a:p>
            <a:endParaRPr lang="nl-NL" dirty="0" smtClean="0"/>
          </a:p>
          <a:p>
            <a:r>
              <a:rPr lang="nl-NL" dirty="0" smtClean="0"/>
              <a:t>Rozen kun je het best mesten vanaf eind maart en dan elke maand tot juli.</a:t>
            </a:r>
            <a:endParaRPr lang="nl-NL" dirty="0"/>
          </a:p>
        </p:txBody>
      </p:sp>
    </p:spTree>
    <p:extLst>
      <p:ext uri="{BB962C8B-B14F-4D97-AF65-F5344CB8AC3E}">
        <p14:creationId xmlns:p14="http://schemas.microsoft.com/office/powerpoint/2010/main" val="16858400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Soorten meststoffen</a:t>
            </a:r>
            <a:endParaRPr lang="nl-NL" dirty="0"/>
          </a:p>
        </p:txBody>
      </p:sp>
      <p:sp>
        <p:nvSpPr>
          <p:cNvPr id="3" name="Tijdelijke aanduiding voor inhoud 2"/>
          <p:cNvSpPr>
            <a:spLocks noGrp="1"/>
          </p:cNvSpPr>
          <p:nvPr>
            <p:ph idx="1"/>
          </p:nvPr>
        </p:nvSpPr>
        <p:spPr/>
        <p:txBody>
          <a:bodyPr/>
          <a:lstStyle/>
          <a:p>
            <a:r>
              <a:rPr lang="nl-NL" dirty="0" smtClean="0"/>
              <a:t>Kunstmest en organische meststof</a:t>
            </a:r>
          </a:p>
          <a:p>
            <a:endParaRPr lang="nl-NL" dirty="0"/>
          </a:p>
          <a:p>
            <a:r>
              <a:rPr lang="nl-NL" dirty="0" smtClean="0"/>
              <a:t>Kunstmest </a:t>
            </a:r>
            <a:r>
              <a:rPr lang="nl-NL" dirty="0" smtClean="0">
                <a:sym typeface="Wingdings" pitchFamily="2" charset="2"/>
              </a:rPr>
              <a:t> werkt sneller en korter </a:t>
            </a:r>
          </a:p>
          <a:p>
            <a:r>
              <a:rPr lang="nl-NL" dirty="0" smtClean="0">
                <a:sym typeface="Wingdings" pitchFamily="2" charset="2"/>
              </a:rPr>
              <a:t>Organische meststof  plant neemt het niet direct op, ze moeten oplossen in mineralen in de bodem.</a:t>
            </a:r>
            <a:endParaRPr lang="nl-NL" dirty="0">
              <a:sym typeface="Wingdings" pitchFamily="2" charset="2"/>
            </a:endParaRPr>
          </a:p>
        </p:txBody>
      </p:sp>
    </p:spTree>
    <p:extLst>
      <p:ext uri="{BB962C8B-B14F-4D97-AF65-F5344CB8AC3E}">
        <p14:creationId xmlns:p14="http://schemas.microsoft.com/office/powerpoint/2010/main" val="3985656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Kunstmest</a:t>
            </a:r>
            <a:endParaRPr lang="nl-NL" dirty="0"/>
          </a:p>
        </p:txBody>
      </p:sp>
      <p:sp>
        <p:nvSpPr>
          <p:cNvPr id="3" name="Tijdelijke aanduiding voor inhoud 2"/>
          <p:cNvSpPr>
            <a:spLocks noGrp="1"/>
          </p:cNvSpPr>
          <p:nvPr>
            <p:ph idx="1"/>
          </p:nvPr>
        </p:nvSpPr>
        <p:spPr/>
        <p:txBody>
          <a:bodyPr/>
          <a:lstStyle/>
          <a:p>
            <a:r>
              <a:rPr lang="nl-NL" dirty="0" smtClean="0"/>
              <a:t>Kunstmatige voedingstoffen</a:t>
            </a:r>
          </a:p>
          <a:p>
            <a:r>
              <a:rPr lang="nl-NL" dirty="0" smtClean="0"/>
              <a:t>Werkt direct op de plant</a:t>
            </a:r>
          </a:p>
          <a:p>
            <a:r>
              <a:rPr lang="nl-NL" dirty="0" smtClean="0"/>
              <a:t>Teveel kan de wortels verbranden</a:t>
            </a:r>
          </a:p>
          <a:p>
            <a:r>
              <a:rPr lang="nl-NL" dirty="0" smtClean="0"/>
              <a:t>Planten worden opgejaagd waardoor ze vatbaarder zijn voor ziekten.</a:t>
            </a:r>
            <a:endParaRPr lang="nl-NL" dirty="0"/>
          </a:p>
        </p:txBody>
      </p:sp>
    </p:spTree>
    <p:extLst>
      <p:ext uri="{BB962C8B-B14F-4D97-AF65-F5344CB8AC3E}">
        <p14:creationId xmlns:p14="http://schemas.microsoft.com/office/powerpoint/2010/main" val="7016676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Organische meststof</a:t>
            </a:r>
            <a:endParaRPr lang="nl-NL" dirty="0"/>
          </a:p>
        </p:txBody>
      </p:sp>
      <p:sp>
        <p:nvSpPr>
          <p:cNvPr id="3" name="Tijdelijke aanduiding voor inhoud 2"/>
          <p:cNvSpPr>
            <a:spLocks noGrp="1"/>
          </p:cNvSpPr>
          <p:nvPr>
            <p:ph idx="1"/>
          </p:nvPr>
        </p:nvSpPr>
        <p:spPr/>
        <p:txBody>
          <a:bodyPr/>
          <a:lstStyle/>
          <a:p>
            <a:r>
              <a:rPr lang="nl-NL" dirty="0" smtClean="0"/>
              <a:t>Samengesteld organische grondstoffen</a:t>
            </a:r>
          </a:p>
          <a:p>
            <a:r>
              <a:rPr lang="nl-NL" dirty="0" smtClean="0"/>
              <a:t>Werkt minder snel maar langer</a:t>
            </a:r>
          </a:p>
          <a:p>
            <a:r>
              <a:rPr lang="nl-NL" dirty="0" smtClean="0"/>
              <a:t>De voedingstoffen worden geleidelijk afgegeven door de korrels</a:t>
            </a:r>
          </a:p>
          <a:p>
            <a:r>
              <a:rPr lang="nl-NL" dirty="0" smtClean="0"/>
              <a:t>Beter voor het milieu</a:t>
            </a:r>
            <a:endParaRPr lang="nl-NL" dirty="0"/>
          </a:p>
        </p:txBody>
      </p:sp>
    </p:spTree>
    <p:extLst>
      <p:ext uri="{BB962C8B-B14F-4D97-AF65-F5344CB8AC3E}">
        <p14:creationId xmlns:p14="http://schemas.microsoft.com/office/powerpoint/2010/main" val="3889256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 welke vorm?</a:t>
            </a:r>
            <a:endParaRPr lang="nl-NL" dirty="0"/>
          </a:p>
        </p:txBody>
      </p:sp>
      <p:sp>
        <p:nvSpPr>
          <p:cNvPr id="3" name="Tijdelijke aanduiding voor inhoud 2"/>
          <p:cNvSpPr>
            <a:spLocks noGrp="1"/>
          </p:cNvSpPr>
          <p:nvPr>
            <p:ph idx="1"/>
          </p:nvPr>
        </p:nvSpPr>
        <p:spPr/>
        <p:txBody>
          <a:bodyPr>
            <a:normAutofit fontScale="77500" lnSpcReduction="20000"/>
          </a:bodyPr>
          <a:lstStyle/>
          <a:p>
            <a:r>
              <a:rPr lang="nl-NL" dirty="0" smtClean="0"/>
              <a:t>Mest in korrelvorm: is makkelijk </a:t>
            </a:r>
            <a:r>
              <a:rPr lang="nl-NL" dirty="0" err="1" smtClean="0"/>
              <a:t>strooibaar</a:t>
            </a:r>
            <a:r>
              <a:rPr lang="nl-NL" dirty="0" smtClean="0"/>
              <a:t> en stuifvrij. Geschikt voor siertuin, gazon, moestuin en fruitteelt.</a:t>
            </a:r>
          </a:p>
          <a:p>
            <a:endParaRPr lang="nl-NL" dirty="0" smtClean="0"/>
          </a:p>
          <a:p>
            <a:r>
              <a:rPr lang="nl-NL" dirty="0" smtClean="0"/>
              <a:t>Mest in kegelvorm: kun je eenvoudig en op de juiste plek in de grond te stoppen. Geschikt voor bloembakken, pot- en kuipplanten.</a:t>
            </a:r>
          </a:p>
          <a:p>
            <a:endParaRPr lang="nl-NL" dirty="0" smtClean="0"/>
          </a:p>
          <a:p>
            <a:r>
              <a:rPr lang="nl-NL" dirty="0" smtClean="0"/>
              <a:t>Mest in </a:t>
            </a:r>
            <a:r>
              <a:rPr lang="nl-NL" dirty="0" err="1" smtClean="0"/>
              <a:t>meelvorm</a:t>
            </a:r>
            <a:r>
              <a:rPr lang="nl-NL" dirty="0" smtClean="0"/>
              <a:t>:. Geschikt voor sier- en moestuin. </a:t>
            </a:r>
          </a:p>
          <a:p>
            <a:endParaRPr lang="nl-NL" dirty="0" smtClean="0"/>
          </a:p>
          <a:p>
            <a:r>
              <a:rPr lang="nl-NL" dirty="0" smtClean="0"/>
              <a:t>Mest in vloeibare vorm: is handig te doseren in gietwater. Geschikt voor bloembakken, pot- en kuipplanten</a:t>
            </a:r>
            <a:endParaRPr lang="nl-NL" dirty="0"/>
          </a:p>
        </p:txBody>
      </p:sp>
    </p:spTree>
    <p:extLst>
      <p:ext uri="{BB962C8B-B14F-4D97-AF65-F5344CB8AC3E}">
        <p14:creationId xmlns:p14="http://schemas.microsoft.com/office/powerpoint/2010/main" val="2597997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N+P+K</a:t>
            </a:r>
            <a:endParaRPr lang="nl-NL" dirty="0"/>
          </a:p>
        </p:txBody>
      </p:sp>
      <p:sp>
        <p:nvSpPr>
          <p:cNvPr id="3" name="Tijdelijke aanduiding voor inhoud 2"/>
          <p:cNvSpPr>
            <a:spLocks noGrp="1"/>
          </p:cNvSpPr>
          <p:nvPr>
            <p:ph idx="1"/>
          </p:nvPr>
        </p:nvSpPr>
        <p:spPr/>
        <p:txBody>
          <a:bodyPr/>
          <a:lstStyle/>
          <a:p>
            <a:r>
              <a:rPr lang="nl-NL" dirty="0" smtClean="0"/>
              <a:t>Een plant heeft stikstof (N), fosfor (P) en kalium (K). </a:t>
            </a:r>
          </a:p>
          <a:p>
            <a:r>
              <a:rPr lang="nl-NL" dirty="0" smtClean="0"/>
              <a:t>Stikstof zorgt voor een goede groei</a:t>
            </a:r>
          </a:p>
          <a:p>
            <a:r>
              <a:rPr lang="nl-NL" dirty="0"/>
              <a:t>F</a:t>
            </a:r>
            <a:r>
              <a:rPr lang="nl-NL" dirty="0" smtClean="0"/>
              <a:t>osfor bevordert de wortelvorming </a:t>
            </a:r>
          </a:p>
          <a:p>
            <a:r>
              <a:rPr lang="nl-NL" dirty="0"/>
              <a:t>K</a:t>
            </a:r>
            <a:r>
              <a:rPr lang="nl-NL" dirty="0" smtClean="0"/>
              <a:t>alium werkt positief op bloei en vruchtvorming, maar ook op de stevigheid en afrijping van de plant.</a:t>
            </a:r>
          </a:p>
          <a:p>
            <a:pPr marL="0" indent="0">
              <a:buNone/>
            </a:pPr>
            <a:endParaRPr lang="nl-NL" dirty="0"/>
          </a:p>
        </p:txBody>
      </p:sp>
    </p:spTree>
    <p:extLst>
      <p:ext uri="{BB962C8B-B14F-4D97-AF65-F5344CB8AC3E}">
        <p14:creationId xmlns:p14="http://schemas.microsoft.com/office/powerpoint/2010/main" val="342159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TotalTime>
  <Words>443</Words>
  <Application>Microsoft Office PowerPoint</Application>
  <PresentationFormat>Diavoorstelling (4:3)</PresentationFormat>
  <Paragraphs>64</Paragraphs>
  <Slides>13</Slides>
  <Notes>0</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Kantoorthema</vt:lpstr>
      <vt:lpstr>Bemesten van planten</vt:lpstr>
      <vt:lpstr>Waarom bemesten?</vt:lpstr>
      <vt:lpstr>Wanneer bemesten?</vt:lpstr>
      <vt:lpstr>PowerPoint-presentatie</vt:lpstr>
      <vt:lpstr>Soorten meststoffen</vt:lpstr>
      <vt:lpstr>Kunstmest</vt:lpstr>
      <vt:lpstr>Organische meststof</vt:lpstr>
      <vt:lpstr>In welke vorm?</vt:lpstr>
      <vt:lpstr>N+P+K</vt:lpstr>
      <vt:lpstr>PowerPoint-presentatie</vt:lpstr>
      <vt:lpstr>Hoofd- en spoorelementen</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Bemesten van planten</dc:title>
  <dc:creator>admin</dc:creator>
  <cp:lastModifiedBy>admin</cp:lastModifiedBy>
  <cp:revision>4</cp:revision>
  <dcterms:created xsi:type="dcterms:W3CDTF">2019-04-11T20:01:29Z</dcterms:created>
  <dcterms:modified xsi:type="dcterms:W3CDTF">2019-04-11T20:40:29Z</dcterms:modified>
</cp:coreProperties>
</file>